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8" r:id="rId5"/>
    <p:sldId id="257" r:id="rId6"/>
    <p:sldId id="259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2269AD-4A4E-0D4D-C3DD-8D3F32604281}" v="10" dt="2025-11-21T04:28:16.592"/>
    <p1510:client id="{E1528DDC-9FDA-0004-860A-E35BCFFE3726}" v="1287" dt="2025-11-20T09:24:08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ihan@ecampus.ut.ac.i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30"/>
            <a:ext cx="9144000" cy="2387600"/>
          </a:xfrm>
        </p:spPr>
        <p:txBody>
          <a:bodyPr/>
          <a:lstStyle/>
          <a:p>
            <a:pPr algn="l"/>
            <a:r>
              <a:rPr lang="en-US" dirty="0"/>
              <a:t>Dimana bumi dipijak,</a:t>
            </a:r>
            <a:br>
              <a:rPr lang="en-US" dirty="0"/>
            </a:br>
            <a:r>
              <a:rPr lang="en-US" dirty="0"/>
              <a:t>Disana </a:t>
            </a:r>
            <a:r>
              <a:rPr lang="en-US" b="1" err="1"/>
              <a:t>panduan</a:t>
            </a:r>
            <a:r>
              <a:rPr lang="en-US" dirty="0"/>
              <a:t> </a:t>
            </a:r>
            <a:r>
              <a:rPr lang="en-US" err="1"/>
              <a:t>dijunjung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702705"/>
            <a:ext cx="9144000" cy="165576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l"/>
            <a:r>
              <a:rPr lang="en-US" sz="2900" b="1" dirty="0"/>
              <a:t>Nihan </a:t>
            </a:r>
            <a:r>
              <a:rPr lang="en-US" sz="2900" b="1" err="1"/>
              <a:t>Lanisy</a:t>
            </a:r>
            <a:br>
              <a:rPr lang="en-US" sz="2900" b="1" dirty="0"/>
            </a:br>
            <a:r>
              <a:rPr lang="en-US" sz="2900" i="1" err="1"/>
              <a:t>dosen</a:t>
            </a:r>
            <a:r>
              <a:rPr lang="en-US" sz="2900" i="1" dirty="0"/>
              <a:t> program </a:t>
            </a:r>
            <a:r>
              <a:rPr lang="en-US" sz="2900" i="1" err="1"/>
              <a:t>studi</a:t>
            </a:r>
            <a:r>
              <a:rPr lang="en-US" sz="2900" i="1" dirty="0"/>
              <a:t> </a:t>
            </a:r>
            <a:r>
              <a:rPr lang="en-US" sz="2900" i="1" err="1"/>
              <a:t>pariwisata</a:t>
            </a:r>
            <a:r>
              <a:rPr lang="en-US" sz="2900" i="1" dirty="0"/>
              <a:t> UT</a:t>
            </a:r>
            <a:br>
              <a:rPr lang="en-US" sz="2900" dirty="0"/>
            </a:br>
            <a:r>
              <a:rPr lang="en-US" dirty="0">
                <a:hlinkClick r:id="rId2"/>
              </a:rPr>
              <a:t>________________________________</a:t>
            </a:r>
            <a:br>
              <a:rPr lang="en-US" dirty="0">
                <a:hlinkClick r:id="rId2"/>
              </a:rPr>
            </a:b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nihan@ecampus.ut.ac.id</a:t>
            </a:r>
            <a:br>
              <a:rPr lang="en-US" dirty="0"/>
            </a:br>
            <a:r>
              <a:rPr lang="en-US" dirty="0"/>
              <a:t>nihanlanisy.com</a:t>
            </a:r>
            <a:br>
              <a:rPr lang="en-US" dirty="0"/>
            </a:br>
            <a:endParaRPr lang="en-US" i="1"/>
          </a:p>
          <a:p>
            <a:pPr algn="l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D40D3D-48A7-0CD3-B1F8-DDB85764B9F4}"/>
              </a:ext>
            </a:extLst>
          </p:cNvPr>
          <p:cNvSpPr txBox="1"/>
          <p:nvPr/>
        </p:nvSpPr>
        <p:spPr>
          <a:xfrm>
            <a:off x="5560456" y="6213128"/>
            <a:ext cx="79192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dipresentasikan</a:t>
            </a:r>
            <a:r>
              <a:rPr lang="en-US" sz="1400" dirty="0"/>
              <a:t> pada </a:t>
            </a:r>
            <a:r>
              <a:rPr lang="en-US" sz="1400" dirty="0" err="1"/>
              <a:t>pelatihan</a:t>
            </a:r>
            <a:r>
              <a:rPr lang="en-US" sz="1400" dirty="0"/>
              <a:t> proposal </a:t>
            </a:r>
            <a:r>
              <a:rPr lang="en-US" sz="1400" dirty="0" err="1"/>
              <a:t>pkm</a:t>
            </a:r>
            <a:r>
              <a:rPr lang="en-US" sz="1400" dirty="0"/>
              <a:t> </a:t>
            </a:r>
            <a:r>
              <a:rPr lang="en-US" sz="1400" dirty="0" err="1"/>
              <a:t>bima</a:t>
            </a:r>
            <a:r>
              <a:rPr lang="en-US" sz="1400" dirty="0"/>
              <a:t> UT pada 21 </a:t>
            </a:r>
            <a:r>
              <a:rPr lang="en-US" sz="1400" dirty="0" err="1"/>
              <a:t>november</a:t>
            </a:r>
            <a:r>
              <a:rPr lang="en-US" sz="1400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C297D-C38B-4718-7BA3-89270E024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84" y="375708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CERITA JUJURNYA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09AB55A-9B15-22AB-E2F1-0733AE2816CA}"/>
              </a:ext>
            </a:extLst>
          </p:cNvPr>
          <p:cNvSpPr txBox="1">
            <a:spLocks/>
          </p:cNvSpPr>
          <p:nvPr/>
        </p:nvSpPr>
        <p:spPr>
          <a:xfrm>
            <a:off x="609601" y="52271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= HANYA KEBUTUHAN AKREDITASI PRODI</a:t>
            </a:r>
          </a:p>
        </p:txBody>
      </p:sp>
    </p:spTree>
    <p:extLst>
      <p:ext uri="{BB962C8B-B14F-4D97-AF65-F5344CB8AC3E}">
        <p14:creationId xmlns:p14="http://schemas.microsoft.com/office/powerpoint/2010/main" val="252473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11D3-849C-3CC4-2AE4-DE0B8D2B2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950" y="2661708"/>
            <a:ext cx="9171517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MEMBACA PANDUAN ADALAH SEBUAH SKILL</a:t>
            </a:r>
          </a:p>
        </p:txBody>
      </p:sp>
    </p:spTree>
    <p:extLst>
      <p:ext uri="{BB962C8B-B14F-4D97-AF65-F5344CB8AC3E}">
        <p14:creationId xmlns:p14="http://schemas.microsoft.com/office/powerpoint/2010/main" val="114613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8469A-82FC-2A95-E397-95169F51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17" y="77787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TIPSNYA HANYA 1: </a:t>
            </a:r>
            <a:br>
              <a:rPr lang="en-US" sz="3600" dirty="0"/>
            </a:br>
            <a:r>
              <a:rPr lang="en-US" sz="3600" dirty="0"/>
              <a:t>BACA, PAHAMI, DAN IKUTI PANDUAN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EH, INI 1 ATAU 3 YA? HEHE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12F91-4709-58DC-EFA1-A379F94ED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617" y="364595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dirty="0"/>
              <a:t>BTW PANDUAN TIAP TAHUN SEPERTINYA BERUBAH, INI YANG DARI TAHUN LALU</a:t>
            </a:r>
          </a:p>
          <a:p>
            <a:pPr marL="0" indent="0">
              <a:buNone/>
            </a:pPr>
            <a:endParaRPr lang="en-US" sz="1600" dirty="0"/>
          </a:p>
          <a:p>
            <a:pPr marL="342900" indent="-342900">
              <a:buAutoNum type="arabicParenR"/>
            </a:pPr>
            <a:r>
              <a:rPr lang="en-US" sz="1600" dirty="0" err="1"/>
              <a:t>Anggota</a:t>
            </a:r>
            <a:r>
              <a:rPr lang="en-US" sz="1600" dirty="0"/>
              <a:t>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2 </a:t>
            </a:r>
            <a:r>
              <a:rPr lang="en-US" sz="1600" dirty="0" err="1"/>
              <a:t>Bidang</a:t>
            </a:r>
            <a:r>
              <a:rPr lang="en-US" sz="1600" dirty="0"/>
              <a:t> </a:t>
            </a:r>
            <a:r>
              <a:rPr lang="en-US" sz="1600" dirty="0" err="1"/>
              <a:t>Ilmu</a:t>
            </a:r>
            <a:r>
              <a:rPr lang="en-US" sz="1600" dirty="0"/>
              <a:t> </a:t>
            </a:r>
            <a:r>
              <a:rPr lang="en-US" sz="1600" dirty="0" err="1"/>
              <a:t>beda</a:t>
            </a:r>
            <a:r>
              <a:rPr lang="en-US" sz="1600" dirty="0"/>
              <a:t> --&gt; Ekonomi dan </a:t>
            </a:r>
            <a:r>
              <a:rPr lang="en-US" sz="1600" dirty="0" err="1"/>
              <a:t>Pariwisata</a:t>
            </a:r>
            <a:endParaRPr lang="en-US" sz="1600" dirty="0"/>
          </a:p>
          <a:p>
            <a:pPr marL="342900" indent="-342900">
              <a:buAutoNum type="arabicParenR"/>
            </a:pPr>
            <a:r>
              <a:rPr lang="en-US" sz="1600" dirty="0"/>
              <a:t>Harus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mahasiswanya</a:t>
            </a:r>
            <a:endParaRPr lang="en-US" sz="1600"/>
          </a:p>
          <a:p>
            <a:pPr marL="342900" indent="-342900">
              <a:buAutoNum type="arabicParenR"/>
            </a:pPr>
            <a:r>
              <a:rPr lang="en-US" sz="1600" dirty="0"/>
              <a:t>8x </a:t>
            </a:r>
            <a:r>
              <a:rPr lang="en-US" sz="1600" dirty="0" err="1"/>
              <a:t>Kegiatan</a:t>
            </a:r>
            <a:r>
              <a:rPr lang="en-US" sz="1600" dirty="0"/>
              <a:t> --&gt; </a:t>
            </a:r>
            <a:r>
              <a:rPr lang="en-US" sz="1600" dirty="0" err="1"/>
              <a:t>Susun</a:t>
            </a:r>
            <a:r>
              <a:rPr lang="en-US" sz="1600" dirty="0"/>
              <a:t> program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endParaRPr lang="en-US" sz="1600"/>
          </a:p>
          <a:p>
            <a:pPr marL="342900" indent="-342900">
              <a:buAutoNum type="arabicParenR"/>
            </a:pPr>
            <a:r>
              <a:rPr lang="en-US" sz="1600" dirty="0"/>
              <a:t>Ada </a:t>
            </a:r>
            <a:r>
              <a:rPr lang="en-US" sz="1600" dirty="0" err="1"/>
              <a:t>prosentase</a:t>
            </a:r>
            <a:r>
              <a:rPr lang="en-US" sz="1600" dirty="0"/>
              <a:t> </a:t>
            </a:r>
            <a:r>
              <a:rPr lang="en-US" sz="1600" dirty="0" err="1"/>
              <a:t>maksimal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kategori</a:t>
            </a:r>
            <a:r>
              <a:rPr lang="en-US" sz="1600" dirty="0"/>
              <a:t> </a:t>
            </a:r>
            <a:r>
              <a:rPr lang="en-US" sz="1600" dirty="0" err="1"/>
              <a:t>anggaran</a:t>
            </a:r>
            <a:r>
              <a:rPr lang="en-US" sz="1600" dirty="0"/>
              <a:t> (Transport </a:t>
            </a:r>
            <a:r>
              <a:rPr lang="en-US" sz="1600" b="1" dirty="0"/>
              <a:t>max</a:t>
            </a:r>
            <a:r>
              <a:rPr lang="en-US" sz="1600" dirty="0"/>
              <a:t> 15%, </a:t>
            </a:r>
            <a:r>
              <a:rPr lang="en-US" sz="1600" dirty="0" err="1"/>
              <a:t>sedangkan</a:t>
            </a:r>
            <a:r>
              <a:rPr lang="en-US" sz="1600" dirty="0"/>
              <a:t> Hibah </a:t>
            </a:r>
            <a:r>
              <a:rPr lang="en-US" sz="1600" dirty="0" err="1"/>
              <a:t>Teknologi</a:t>
            </a:r>
            <a:r>
              <a:rPr lang="en-US" sz="1600" dirty="0"/>
              <a:t> dan </a:t>
            </a:r>
            <a:r>
              <a:rPr lang="en-US" sz="1600" dirty="0" err="1"/>
              <a:t>Inovasi</a:t>
            </a:r>
            <a:r>
              <a:rPr lang="en-US" sz="1600" dirty="0"/>
              <a:t> </a:t>
            </a:r>
            <a:r>
              <a:rPr lang="en-US" sz="1600" b="1" dirty="0"/>
              <a:t>min</a:t>
            </a:r>
            <a:r>
              <a:rPr lang="en-US" sz="1600" dirty="0"/>
              <a:t> 50%)</a:t>
            </a:r>
          </a:p>
          <a:p>
            <a:pPr marL="342900" indent="-342900">
              <a:buAutoNum type="arabicParenR"/>
            </a:pPr>
            <a:r>
              <a:rPr lang="en-US" sz="1600" b="1" dirty="0"/>
              <a:t>Apa </a:t>
            </a:r>
            <a:r>
              <a:rPr lang="en-US" sz="1600" b="1" dirty="0" err="1"/>
              <a:t>lagi</a:t>
            </a:r>
            <a:r>
              <a:rPr lang="en-US" sz="1600" b="1" dirty="0"/>
              <a:t> </a:t>
            </a:r>
            <a:r>
              <a:rPr lang="en-US" sz="1600" b="1" dirty="0" err="1"/>
              <a:t>ya</a:t>
            </a:r>
            <a:r>
              <a:rPr lang="en-US" sz="1600" b="1" dirty="0"/>
              <a:t>? ----&gt; PERTANYAAN PALING PENTING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64974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4DA5C-9915-2BA2-6E71-98144DFF8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533" y="386291"/>
            <a:ext cx="10515600" cy="1325563"/>
          </a:xfrm>
        </p:spPr>
        <p:txBody>
          <a:bodyPr/>
          <a:lstStyle/>
          <a:p>
            <a:r>
              <a:rPr lang="en-US" dirty="0"/>
              <a:t>MUNGKIN YANG BIKIN LOLOS INI.....</a:t>
            </a:r>
            <a:br>
              <a:rPr lang="en-US" dirty="0"/>
            </a:br>
            <a:r>
              <a:rPr lang="en-US" dirty="0"/>
              <a:t>SEKALI LAGI MUNGKIN, WALLAHUA'LAM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04CFA-122A-F955-B63B-65C77AE38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34" y="229129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Ada </a:t>
            </a:r>
            <a:r>
              <a:rPr lang="en-US" dirty="0" err="1"/>
              <a:t>foto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cuma</a:t>
            </a:r>
            <a:r>
              <a:rPr lang="en-US" dirty="0"/>
              <a:t> text </a:t>
            </a:r>
            <a:r>
              <a:rPr lang="en-US" dirty="0" err="1"/>
              <a:t>saja</a:t>
            </a:r>
            <a:endParaRPr lang="en-US" dirty="0"/>
          </a:p>
          <a:p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koma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pemisah</a:t>
            </a:r>
            <a:r>
              <a:rPr lang="en-US" dirty="0"/>
              <a:t> </a:t>
            </a:r>
            <a:r>
              <a:rPr lang="en-US" i="1" dirty="0"/>
              <a:t>keyword</a:t>
            </a:r>
            <a:r>
              <a:rPr lang="en-US" dirty="0"/>
              <a:t>/kata </a:t>
            </a:r>
            <a:r>
              <a:rPr lang="en-US" dirty="0" err="1"/>
              <a:t>kunci</a:t>
            </a:r>
          </a:p>
          <a:p>
            <a:r>
              <a:rPr lang="en-US" dirty="0"/>
              <a:t>Target </a:t>
            </a:r>
            <a:r>
              <a:rPr lang="en-US" dirty="0" err="1"/>
              <a:t>luaran</a:t>
            </a:r>
            <a:r>
              <a:rPr lang="en-US" dirty="0"/>
              <a:t> yang </a:t>
            </a:r>
            <a:r>
              <a:rPr lang="en-US" dirty="0" err="1"/>
              <a:t>bombastis</a:t>
            </a:r>
            <a:r>
              <a:rPr lang="en-US" dirty="0"/>
              <a:t> (media </a:t>
            </a:r>
            <a:r>
              <a:rPr lang="en-US" dirty="0" err="1"/>
              <a:t>nasional</a:t>
            </a:r>
            <a:r>
              <a:rPr lang="en-US" dirty="0"/>
              <a:t> dan SINTA 4)</a:t>
            </a:r>
          </a:p>
          <a:p>
            <a:r>
              <a:rPr lang="en-US" dirty="0" err="1"/>
              <a:t>Masalahnya</a:t>
            </a:r>
            <a:r>
              <a:rPr lang="en-US" dirty="0"/>
              <a:t> </a:t>
            </a:r>
            <a:r>
              <a:rPr lang="en-US" dirty="0" err="1"/>
              <a:t>riil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3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PkM</a:t>
            </a:r>
            <a:r>
              <a:rPr lang="en-US" dirty="0"/>
              <a:t> </a:t>
            </a:r>
            <a:r>
              <a:rPr lang="en-US" dirty="0" err="1"/>
              <a:t>disana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kristal</a:t>
            </a:r>
            <a:r>
              <a:rPr lang="en-US" dirty="0"/>
              <a:t> </a:t>
            </a:r>
            <a:r>
              <a:rPr lang="en-US" dirty="0" err="1"/>
              <a:t>masalahnya</a:t>
            </a:r>
          </a:p>
          <a:p>
            <a:r>
              <a:rPr lang="en-US" err="1"/>
              <a:t>Anggarannya</a:t>
            </a:r>
            <a:r>
              <a:rPr lang="en-US" dirty="0"/>
              <a:t> </a:t>
            </a:r>
            <a:r>
              <a:rPr lang="en-US" err="1"/>
              <a:t>ngikutin</a:t>
            </a:r>
            <a:r>
              <a:rPr lang="en-US" dirty="0"/>
              <a:t> </a:t>
            </a:r>
            <a:r>
              <a:rPr lang="en-US" err="1"/>
              <a:t>panduan</a:t>
            </a:r>
            <a:endParaRPr lang="en-US" dirty="0" err="1"/>
          </a:p>
          <a:p>
            <a:r>
              <a:rPr lang="en-US" dirty="0" err="1"/>
              <a:t>Ingat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pemberi</a:t>
            </a:r>
            <a:r>
              <a:rPr lang="en-US" dirty="0"/>
              <a:t> </a:t>
            </a:r>
            <a:r>
              <a:rPr lang="en-US" dirty="0" err="1"/>
              <a:t>dananya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UT, </a:t>
            </a:r>
            <a:r>
              <a:rPr lang="en-US" dirty="0" err="1"/>
              <a:t>jangan</a:t>
            </a:r>
            <a:r>
              <a:rPr lang="en-US" dirty="0"/>
              <a:t> salah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UT</a:t>
            </a:r>
          </a:p>
          <a:p>
            <a:r>
              <a:rPr lang="en-US" dirty="0" err="1"/>
              <a:t>Takdir</a:t>
            </a:r>
            <a:endParaRPr lang="en-US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684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D65C2-701F-7782-1F0D-71D5E79E7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8542"/>
            <a:ext cx="10515600" cy="1325563"/>
          </a:xfrm>
        </p:spPr>
        <p:txBody>
          <a:bodyPr/>
          <a:lstStyle/>
          <a:p>
            <a:r>
              <a:rPr lang="en-US" dirty="0"/>
              <a:t>YANG BARU TERBACA SETELAH ANGGARAN DICORAT-CORET REVIEWER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F1C87-539B-E24C-9B4B-5E8A73FF9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0687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Dana </a:t>
            </a:r>
            <a:r>
              <a:rPr lang="en-US" dirty="0" err="1"/>
              <a:t>publikasi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Universitas</a:t>
            </a:r>
          </a:p>
          <a:p>
            <a:r>
              <a:rPr lang="en-US" dirty="0"/>
              <a:t>ATK </a:t>
            </a:r>
            <a:r>
              <a:rPr lang="en-US" dirty="0" err="1"/>
              <a:t>dari</a:t>
            </a:r>
            <a:r>
              <a:rPr lang="en-US" dirty="0"/>
              <a:t> universitas</a:t>
            </a:r>
          </a:p>
          <a:p>
            <a:r>
              <a:rPr lang="en-US" dirty="0"/>
              <a:t>Transport </a:t>
            </a:r>
            <a:r>
              <a:rPr lang="en-US" dirty="0" err="1"/>
              <a:t>dicoret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dikira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kami </a:t>
            </a:r>
            <a:r>
              <a:rPr lang="en-US" dirty="0" err="1"/>
              <a:t>dari</a:t>
            </a:r>
            <a:r>
              <a:rPr lang="en-US" dirty="0"/>
              <a:t> UT Bogor </a:t>
            </a:r>
            <a:r>
              <a:rPr lang="en-US" dirty="0" err="1"/>
              <a:t>berangkatnya</a:t>
            </a:r>
            <a:r>
              <a:rPr lang="en-US"/>
              <a:t> (150k)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04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7ADA2-8CA5-AD95-0306-516AA5F44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783" y="464079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KITA BISA MENCONTOH INDUSTRI FILM</a:t>
            </a:r>
            <a:br>
              <a:rPr lang="en-US" dirty="0"/>
            </a:br>
            <a:r>
              <a:rPr lang="en-US" dirty="0"/>
              <a:t>DIMANA </a:t>
            </a:r>
            <a:r>
              <a:rPr lang="en-US" b="1" dirty="0"/>
              <a:t>PRE-PRODUKSI-NYA</a:t>
            </a:r>
            <a:r>
              <a:rPr lang="en-US" dirty="0"/>
              <a:t> BISA </a:t>
            </a:r>
            <a:r>
              <a:rPr lang="en-US" b="1" dirty="0"/>
              <a:t>MEMAKAN</a:t>
            </a:r>
            <a:br>
              <a:rPr lang="en-US" b="1" dirty="0"/>
            </a:br>
            <a:r>
              <a:rPr lang="en-US" b="1" dirty="0"/>
              <a:t>WAKTU LEBIH DARI 50%</a:t>
            </a:r>
            <a:r>
              <a:rPr lang="en-US" dirty="0"/>
              <a:t> TOTAL DARI WAKTU KESELURUHAN PRODUKSINYA</a:t>
            </a:r>
          </a:p>
        </p:txBody>
      </p:sp>
    </p:spTree>
    <p:extLst>
      <p:ext uri="{BB962C8B-B14F-4D97-AF65-F5344CB8AC3E}">
        <p14:creationId xmlns:p14="http://schemas.microsoft.com/office/powerpoint/2010/main" val="2747268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5501F-3FB7-4A0C-821D-D219DAE72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950" y="50270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7200" b="1" dirty="0"/>
              <a:t>MATUR YOU</a:t>
            </a:r>
            <a:br>
              <a:rPr lang="en-US" sz="7200" b="1" dirty="0"/>
            </a:br>
            <a:r>
              <a:rPr lang="en-US" sz="7200" b="1" dirty="0"/>
              <a:t>THANK SUWUN</a:t>
            </a:r>
            <a:br>
              <a:rPr lang="en-US" sz="7200" b="1" dirty="0"/>
            </a:br>
            <a:r>
              <a:rPr lang="en-US" sz="7200" b="1" dirty="0"/>
              <a:t>TERIMA HAMNIDA</a:t>
            </a:r>
            <a:br>
              <a:rPr lang="en-US" sz="7200" b="1" dirty="0"/>
            </a:br>
            <a:r>
              <a:rPr lang="en-US" sz="7200" b="1" dirty="0"/>
              <a:t>KAMSA KASIH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37698F-A49F-FBD7-99C9-5BC083B1FD1E}"/>
              </a:ext>
            </a:extLst>
          </p:cNvPr>
          <p:cNvSpPr txBox="1"/>
          <p:nvPr/>
        </p:nvSpPr>
        <p:spPr>
          <a:xfrm>
            <a:off x="7231302" y="4859314"/>
            <a:ext cx="472908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b="1" dirty="0"/>
              <a:t>Nihan </a:t>
            </a:r>
            <a:r>
              <a:rPr lang="en-US" b="1" dirty="0" err="1"/>
              <a:t>lanisy</a:t>
            </a:r>
            <a:r>
              <a:rPr lang="en-US" b="1" dirty="0"/>
              <a:t>. 2025.</a:t>
            </a:r>
            <a:br>
              <a:rPr lang="en-US" b="1" dirty="0"/>
            </a:br>
            <a:r>
              <a:rPr lang="en-US" dirty="0"/>
              <a:t>PPT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berlisensi</a:t>
            </a:r>
            <a:r>
              <a:rPr lang="en-US" dirty="0"/>
              <a:t> CC BY 4.0. </a:t>
            </a:r>
            <a:br>
              <a:rPr lang="en-US" dirty="0"/>
            </a:br>
            <a:r>
              <a:rPr lang="en-US" dirty="0" err="1"/>
              <a:t>Silahkan</a:t>
            </a:r>
            <a:r>
              <a:rPr lang="en-US" dirty="0"/>
              <a:t> </a:t>
            </a:r>
            <a:r>
              <a:rPr lang="en-US" dirty="0" err="1"/>
              <a:t>diunduh</a:t>
            </a:r>
            <a:r>
              <a:rPr lang="en-US" dirty="0"/>
              <a:t>, </a:t>
            </a:r>
            <a:r>
              <a:rPr lang="en-US" dirty="0" err="1"/>
              <a:t>diremix</a:t>
            </a:r>
            <a:r>
              <a:rPr lang="en-US" dirty="0"/>
              <a:t>,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ulang</a:t>
            </a:r>
            <a:r>
              <a:rPr lang="en-US" dirty="0"/>
              <a:t> (</a:t>
            </a:r>
            <a:r>
              <a:rPr lang="en-US" dirty="0" err="1"/>
              <a:t>komersil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) dan </a:t>
            </a:r>
            <a:r>
              <a:rPr lang="en-US" dirty="0" err="1"/>
              <a:t>dibagikan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lupa</a:t>
            </a:r>
            <a:r>
              <a:rPr lang="en-US" dirty="0"/>
              <a:t> </a:t>
            </a:r>
            <a:r>
              <a:rPr lang="en-US" dirty="0" err="1"/>
              <a:t>sertakan</a:t>
            </a:r>
            <a:r>
              <a:rPr lang="en-US" dirty="0"/>
              <a:t> nama </a:t>
            </a:r>
            <a:r>
              <a:rPr lang="en-US" dirty="0" err="1"/>
              <a:t>penggubahnya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. </a:t>
            </a:r>
            <a:r>
              <a:rPr lang="en-US" dirty="0" err="1"/>
              <a:t>supersuwun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801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Dimana bumi dipijak, Disana panduan dijunjung</vt:lpstr>
      <vt:lpstr>CERITA JUJURNYA</vt:lpstr>
      <vt:lpstr>MEMBACA PANDUAN ADALAH SEBUAH SKILL</vt:lpstr>
      <vt:lpstr>TIPSNYA HANYA 1:  BACA, PAHAMI, DAN IKUTI PANDUAN  EH, INI 1 ATAU 3 YA? HEHE</vt:lpstr>
      <vt:lpstr>MUNGKIN YANG BIKIN LOLOS INI..... SEKALI LAGI MUNGKIN, WALLAHUA'LAM</vt:lpstr>
      <vt:lpstr>YANG BARU TERBACA SETELAH ANGGARAN DICORAT-CORET REVIEWER</vt:lpstr>
      <vt:lpstr>KITA BISA MENCONTOH INDUSTRI FILM DIMANA PRE-PRODUKSI-NYA BISA MEMAKAN WAKTU LEBIH DARI 50% TOTAL DARI WAKTU KESELURUHAN PRODUKSINYA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147</cp:revision>
  <dcterms:created xsi:type="dcterms:W3CDTF">2025-11-20T09:03:36Z</dcterms:created>
  <dcterms:modified xsi:type="dcterms:W3CDTF">2025-11-21T04:28:52Z</dcterms:modified>
</cp:coreProperties>
</file>